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Arial Bold" panose="020B0802020202020204" pitchFamily="34" charset="77"/>
      <p:regular r:id="rId10"/>
      <p:bold r:id="rId11"/>
    </p:embeddedFont>
    <p:embeddedFont>
      <p:font typeface="Open Sans Bold" panose="020B0806030504020204" pitchFamily="34" charset="0"/>
      <p:regular r:id="rId12"/>
      <p:bold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48" autoAdjust="0"/>
  </p:normalViewPr>
  <p:slideViewPr>
    <p:cSldViewPr>
      <p:cViewPr varScale="1">
        <p:scale>
          <a:sx n="78" d="100"/>
          <a:sy n="78" d="100"/>
        </p:scale>
        <p:origin x="26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97945" y="2214821"/>
            <a:ext cx="10892110" cy="5857358"/>
          </a:xfrm>
          <a:custGeom>
            <a:avLst/>
            <a:gdLst/>
            <a:ahLst/>
            <a:cxnLst/>
            <a:rect l="l" t="t" r="r" b="b"/>
            <a:pathLst>
              <a:path w="10892110" h="5857358">
                <a:moveTo>
                  <a:pt x="0" y="0"/>
                </a:moveTo>
                <a:lnTo>
                  <a:pt x="10892110" y="0"/>
                </a:lnTo>
                <a:lnTo>
                  <a:pt x="10892110" y="5857358"/>
                </a:lnTo>
                <a:lnTo>
                  <a:pt x="0" y="58573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3592432" y="-27726"/>
            <a:ext cx="4742464" cy="10338076"/>
            <a:chOff x="0" y="0"/>
            <a:chExt cx="6323285" cy="1378410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216030" cy="13746464"/>
            </a:xfrm>
            <a:custGeom>
              <a:avLst/>
              <a:gdLst/>
              <a:ahLst/>
              <a:cxnLst/>
              <a:rect l="l" t="t" r="r" b="b"/>
              <a:pathLst>
                <a:path w="6216030" h="13746464">
                  <a:moveTo>
                    <a:pt x="0" y="0"/>
                  </a:moveTo>
                  <a:lnTo>
                    <a:pt x="6216030" y="0"/>
                  </a:lnTo>
                  <a:lnTo>
                    <a:pt x="6216030" y="13746464"/>
                  </a:lnTo>
                  <a:lnTo>
                    <a:pt x="0" y="137464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072500" t="-15917" r="-162721" b="-208769"/>
              </a:stretch>
            </a:blipFill>
          </p:spPr>
        </p:sp>
        <p:sp>
          <p:nvSpPr>
            <p:cNvPr id="5" name="AutoShape 5"/>
            <p:cNvSpPr/>
            <p:nvPr/>
          </p:nvSpPr>
          <p:spPr>
            <a:xfrm flipV="1">
              <a:off x="517467" y="2218031"/>
              <a:ext cx="5743290" cy="11534937"/>
            </a:xfrm>
            <a:prstGeom prst="line">
              <a:avLst/>
            </a:prstGeom>
            <a:ln w="1397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6" name="Freeform 6"/>
          <p:cNvSpPr/>
          <p:nvPr/>
        </p:nvSpPr>
        <p:spPr>
          <a:xfrm>
            <a:off x="0" y="27490"/>
            <a:ext cx="2768408" cy="10227643"/>
          </a:xfrm>
          <a:custGeom>
            <a:avLst/>
            <a:gdLst/>
            <a:ahLst/>
            <a:cxnLst/>
            <a:rect l="l" t="t" r="r" b="b"/>
            <a:pathLst>
              <a:path w="2768408" h="10227643">
                <a:moveTo>
                  <a:pt x="0" y="0"/>
                </a:moveTo>
                <a:lnTo>
                  <a:pt x="2768408" y="0"/>
                </a:lnTo>
                <a:lnTo>
                  <a:pt x="2768408" y="10227644"/>
                </a:lnTo>
                <a:lnTo>
                  <a:pt x="0" y="102276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185" t="-580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4415733" y="9513074"/>
            <a:ext cx="3710279" cy="512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7"/>
              </a:lnSpc>
            </a:pPr>
            <a:r>
              <a:rPr lang="en-US" sz="2991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#WONCA25YDM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913395" y="9532443"/>
            <a:ext cx="3038295" cy="512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7"/>
              </a:lnSpc>
            </a:pPr>
            <a:r>
              <a:rPr lang="en-US" sz="2991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#WONCA25YDM</a:t>
            </a:r>
          </a:p>
        </p:txBody>
      </p:sp>
      <p:sp>
        <p:nvSpPr>
          <p:cNvPr id="3" name="Freeform 3"/>
          <p:cNvSpPr/>
          <p:nvPr/>
        </p:nvSpPr>
        <p:spPr>
          <a:xfrm>
            <a:off x="4559433" y="459391"/>
            <a:ext cx="4791576" cy="969802"/>
          </a:xfrm>
          <a:custGeom>
            <a:avLst/>
            <a:gdLst/>
            <a:ahLst/>
            <a:cxnLst/>
            <a:rect l="l" t="t" r="r" b="b"/>
            <a:pathLst>
              <a:path w="4791576" h="969802">
                <a:moveTo>
                  <a:pt x="0" y="0"/>
                </a:moveTo>
                <a:lnTo>
                  <a:pt x="4791577" y="0"/>
                </a:lnTo>
                <a:lnTo>
                  <a:pt x="4791577" y="969802"/>
                </a:lnTo>
                <a:lnTo>
                  <a:pt x="0" y="9698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6569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669324" y="3236188"/>
            <a:ext cx="11363371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99"/>
              </a:lnSpc>
            </a:pPr>
            <a:r>
              <a:rPr lang="en-US" sz="5999" b="1">
                <a:solidFill>
                  <a:srgbClr val="48155C"/>
                </a:solidFill>
                <a:latin typeface="Arial Bold"/>
                <a:ea typeface="Arial Bold"/>
                <a:cs typeface="Arial Bold"/>
                <a:sym typeface="Arial Bold"/>
              </a:rPr>
              <a:t>TITLE</a:t>
            </a:r>
          </a:p>
        </p:txBody>
      </p:sp>
      <p:sp>
        <p:nvSpPr>
          <p:cNvPr id="5" name="Freeform 5"/>
          <p:cNvSpPr/>
          <p:nvPr/>
        </p:nvSpPr>
        <p:spPr>
          <a:xfrm>
            <a:off x="9611456" y="552470"/>
            <a:ext cx="4791576" cy="783644"/>
          </a:xfrm>
          <a:custGeom>
            <a:avLst/>
            <a:gdLst/>
            <a:ahLst/>
            <a:cxnLst/>
            <a:rect l="l" t="t" r="r" b="b"/>
            <a:pathLst>
              <a:path w="4791576" h="783644">
                <a:moveTo>
                  <a:pt x="0" y="0"/>
                </a:moveTo>
                <a:lnTo>
                  <a:pt x="4791576" y="0"/>
                </a:lnTo>
                <a:lnTo>
                  <a:pt x="4791576" y="783644"/>
                </a:lnTo>
                <a:lnTo>
                  <a:pt x="0" y="7836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0991" b="-97821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222200" y="5742641"/>
            <a:ext cx="9843599" cy="569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1510" lvl="5" indent="-108585" algn="ctr">
              <a:lnSpc>
                <a:spcPts val="3888"/>
              </a:lnSpc>
            </a:pPr>
            <a:r>
              <a:rPr lang="en-US" sz="3600" b="1">
                <a:solidFill>
                  <a:srgbClr val="609422"/>
                </a:solidFill>
                <a:latin typeface="Arial Bold"/>
                <a:ea typeface="Arial Bold"/>
                <a:cs typeface="Arial Bold"/>
                <a:sym typeface="Arial Bold"/>
              </a:rPr>
              <a:t>SUBTITLE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100512" y="7799132"/>
            <a:ext cx="10500994" cy="1054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88"/>
              </a:lnSpc>
            </a:pPr>
            <a:r>
              <a:rPr lang="en-US" sz="3600">
                <a:solidFill>
                  <a:srgbClr val="48155C"/>
                </a:solidFill>
                <a:latin typeface="Arial"/>
                <a:ea typeface="Arial"/>
                <a:cs typeface="Arial"/>
                <a:sym typeface="Arial"/>
              </a:rPr>
              <a:t>Author</a:t>
            </a:r>
          </a:p>
          <a:p>
            <a:pPr marL="651510" lvl="5" indent="-108585" algn="ctr">
              <a:lnSpc>
                <a:spcPts val="3888"/>
              </a:lnSpc>
            </a:pPr>
            <a:endParaRPr lang="en-US" sz="3600">
              <a:solidFill>
                <a:srgbClr val="48155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3592432" y="-27726"/>
            <a:ext cx="4742464" cy="10338076"/>
            <a:chOff x="0" y="0"/>
            <a:chExt cx="6323285" cy="137841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216030" cy="13746464"/>
            </a:xfrm>
            <a:custGeom>
              <a:avLst/>
              <a:gdLst/>
              <a:ahLst/>
              <a:cxnLst/>
              <a:rect l="l" t="t" r="r" b="b"/>
              <a:pathLst>
                <a:path w="6216030" h="13746464">
                  <a:moveTo>
                    <a:pt x="0" y="0"/>
                  </a:moveTo>
                  <a:lnTo>
                    <a:pt x="6216030" y="0"/>
                  </a:lnTo>
                  <a:lnTo>
                    <a:pt x="6216030" y="13746464"/>
                  </a:lnTo>
                  <a:lnTo>
                    <a:pt x="0" y="137464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072500" t="-15917" r="-162721" b="-208769"/>
              </a:stretch>
            </a:blipFill>
          </p:spPr>
        </p:sp>
        <p:sp>
          <p:nvSpPr>
            <p:cNvPr id="10" name="AutoShape 10"/>
            <p:cNvSpPr/>
            <p:nvPr/>
          </p:nvSpPr>
          <p:spPr>
            <a:xfrm flipV="1">
              <a:off x="517467" y="2218031"/>
              <a:ext cx="5743290" cy="11534937"/>
            </a:xfrm>
            <a:prstGeom prst="line">
              <a:avLst/>
            </a:prstGeom>
            <a:ln w="1397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14415733" y="9513074"/>
            <a:ext cx="3710279" cy="512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7"/>
              </a:lnSpc>
            </a:pPr>
            <a:r>
              <a:rPr lang="en-US" sz="2991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#WONCA25YDM</a:t>
            </a:r>
          </a:p>
        </p:txBody>
      </p:sp>
      <p:sp>
        <p:nvSpPr>
          <p:cNvPr id="12" name="Freeform 12"/>
          <p:cNvSpPr/>
          <p:nvPr/>
        </p:nvSpPr>
        <p:spPr>
          <a:xfrm>
            <a:off x="0" y="27490"/>
            <a:ext cx="2768408" cy="10227643"/>
          </a:xfrm>
          <a:custGeom>
            <a:avLst/>
            <a:gdLst/>
            <a:ahLst/>
            <a:cxnLst/>
            <a:rect l="l" t="t" r="r" b="b"/>
            <a:pathLst>
              <a:path w="2768408" h="10227643">
                <a:moveTo>
                  <a:pt x="0" y="0"/>
                </a:moveTo>
                <a:lnTo>
                  <a:pt x="2768408" y="0"/>
                </a:lnTo>
                <a:lnTo>
                  <a:pt x="2768408" y="10227644"/>
                </a:lnTo>
                <a:lnTo>
                  <a:pt x="0" y="102276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185" t="-580"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01579" y="9540267"/>
            <a:ext cx="4208256" cy="646321"/>
          </a:xfrm>
          <a:custGeom>
            <a:avLst/>
            <a:gdLst/>
            <a:ahLst/>
            <a:cxnLst/>
            <a:rect l="l" t="t" r="r" b="b"/>
            <a:pathLst>
              <a:path w="4208256" h="646321">
                <a:moveTo>
                  <a:pt x="0" y="0"/>
                </a:moveTo>
                <a:lnTo>
                  <a:pt x="4208255" y="0"/>
                </a:lnTo>
                <a:lnTo>
                  <a:pt x="4208255" y="646322"/>
                </a:lnTo>
                <a:lnTo>
                  <a:pt x="0" y="6463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4562" b="-10557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215269" y="9540267"/>
            <a:ext cx="3871153" cy="646321"/>
          </a:xfrm>
          <a:custGeom>
            <a:avLst/>
            <a:gdLst/>
            <a:ahLst/>
            <a:cxnLst/>
            <a:rect l="l" t="t" r="r" b="b"/>
            <a:pathLst>
              <a:path w="3871153" h="646321">
                <a:moveTo>
                  <a:pt x="0" y="0"/>
                </a:moveTo>
                <a:lnTo>
                  <a:pt x="3871152" y="0"/>
                </a:lnTo>
                <a:lnTo>
                  <a:pt x="3871152" y="646322"/>
                </a:lnTo>
                <a:lnTo>
                  <a:pt x="0" y="6463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379" t="-273126" r="-46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983062" y="9258300"/>
            <a:ext cx="4658979" cy="928289"/>
          </a:xfrm>
          <a:custGeom>
            <a:avLst/>
            <a:gdLst/>
            <a:ahLst/>
            <a:cxnLst/>
            <a:rect l="l" t="t" r="r" b="b"/>
            <a:pathLst>
              <a:path w="4658979" h="928289">
                <a:moveTo>
                  <a:pt x="0" y="0"/>
                </a:moveTo>
                <a:lnTo>
                  <a:pt x="4658979" y="0"/>
                </a:lnTo>
                <a:lnTo>
                  <a:pt x="4658979" y="928289"/>
                </a:lnTo>
                <a:lnTo>
                  <a:pt x="0" y="9282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6989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5719" y="1531076"/>
            <a:ext cx="18196562" cy="88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609422"/>
                </a:solidFill>
                <a:latin typeface="Arial Bold"/>
                <a:ea typeface="Arial Bold"/>
                <a:cs typeface="Arial Bold"/>
                <a:sym typeface="Arial Bold"/>
              </a:rPr>
              <a:t>CONFICT OF INTEREST (COI)</a:t>
            </a:r>
          </a:p>
        </p:txBody>
      </p:sp>
      <p:sp>
        <p:nvSpPr>
          <p:cNvPr id="6" name="AutoShape 6"/>
          <p:cNvSpPr/>
          <p:nvPr/>
        </p:nvSpPr>
        <p:spPr>
          <a:xfrm flipV="1">
            <a:off x="1363085" y="0"/>
            <a:ext cx="0" cy="9863428"/>
          </a:xfrm>
          <a:prstGeom prst="line">
            <a:avLst/>
          </a:prstGeom>
          <a:ln w="952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0" y="6650"/>
            <a:ext cx="1321559" cy="10280350"/>
          </a:xfrm>
          <a:custGeom>
            <a:avLst/>
            <a:gdLst/>
            <a:ahLst/>
            <a:cxnLst/>
            <a:rect l="l" t="t" r="r" b="b"/>
            <a:pathLst>
              <a:path w="1321559" h="10280350">
                <a:moveTo>
                  <a:pt x="0" y="0"/>
                </a:moveTo>
                <a:lnTo>
                  <a:pt x="1321559" y="0"/>
                </a:lnTo>
                <a:lnTo>
                  <a:pt x="1321559" y="10280350"/>
                </a:lnTo>
                <a:lnTo>
                  <a:pt x="0" y="10280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872" t="-1868" r="-6543" b="-44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6998287" y="6650"/>
            <a:ext cx="1289713" cy="10287000"/>
          </a:xfrm>
          <a:custGeom>
            <a:avLst/>
            <a:gdLst/>
            <a:ahLst/>
            <a:cxnLst/>
            <a:rect l="l" t="t" r="r" b="b"/>
            <a:pathLst>
              <a:path w="1289713" h="10287000">
                <a:moveTo>
                  <a:pt x="0" y="0"/>
                </a:moveTo>
                <a:lnTo>
                  <a:pt x="1289713" y="0"/>
                </a:lnTo>
                <a:lnTo>
                  <a:pt x="128971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1927" t="-1187" r="-10734" b="-3581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201579" y="2882647"/>
            <a:ext cx="13695910" cy="4483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62"/>
              </a:lnSpc>
            </a:pPr>
            <a:r>
              <a:rPr lang="en-US" sz="1968">
                <a:solidFill>
                  <a:srgbClr val="48155C"/>
                </a:solidFill>
                <a:latin typeface="Arial"/>
                <a:ea typeface="Arial"/>
                <a:cs typeface="Arial"/>
                <a:sym typeface="Arial"/>
              </a:rPr>
              <a:t>In accordance with criterion 13 of document UEMS 2023/07 “EACCME® Criteria for the Accreditation of Live Educational Events (LEEs)”, all declarations of perceived or actual conflicts of interest for the last 3 years, whether due to a financial or other relationship, must be provided to the EACCME® upon submission of the application. </a:t>
            </a:r>
          </a:p>
          <a:p>
            <a:pPr algn="ctr">
              <a:lnSpc>
                <a:spcPts val="2362"/>
              </a:lnSpc>
            </a:pPr>
            <a:endParaRPr lang="en-US" sz="1968">
              <a:solidFill>
                <a:srgbClr val="48155C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ts val="2362"/>
              </a:lnSpc>
            </a:pPr>
            <a:r>
              <a:rPr lang="en-US" sz="1968" b="1">
                <a:solidFill>
                  <a:srgbClr val="609422"/>
                </a:solidFill>
                <a:latin typeface="Arial Bold"/>
                <a:ea typeface="Arial Bold"/>
                <a:cs typeface="Arial Bold"/>
                <a:sym typeface="Arial Bold"/>
              </a:rPr>
              <a:t>IF YOU DON‘T HAVE ANY CONFLICT, PLEASE DELETE THE CONFLICT-OF-INTEREST REPORT POINTS BELOW</a:t>
            </a:r>
          </a:p>
          <a:p>
            <a:pPr algn="ctr">
              <a:lnSpc>
                <a:spcPts val="2362"/>
              </a:lnSpc>
            </a:pPr>
            <a:endParaRPr lang="en-US" sz="1968" b="1">
              <a:solidFill>
                <a:srgbClr val="60942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56266" lvl="1" indent="-178133" algn="ctr">
              <a:lnSpc>
                <a:spcPts val="2362"/>
              </a:lnSpc>
              <a:buFont typeface="Arial"/>
              <a:buChar char="•"/>
            </a:pPr>
            <a:r>
              <a:rPr lang="en-US" sz="1968">
                <a:solidFill>
                  <a:srgbClr val="48155C"/>
                </a:solidFill>
                <a:latin typeface="Arial"/>
                <a:ea typeface="Arial"/>
                <a:cs typeface="Arial"/>
                <a:sym typeface="Arial"/>
              </a:rPr>
              <a:t>I have no potential conflict of interest to report</a:t>
            </a:r>
          </a:p>
          <a:p>
            <a:pPr marL="356266" lvl="1" indent="-178133" algn="ctr">
              <a:lnSpc>
                <a:spcPts val="2362"/>
              </a:lnSpc>
            </a:pPr>
            <a:endParaRPr lang="en-US" sz="1968">
              <a:solidFill>
                <a:srgbClr val="48155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56266" lvl="1" indent="-178133" algn="ctr">
              <a:lnSpc>
                <a:spcPts val="2362"/>
              </a:lnSpc>
              <a:buFont typeface="Arial"/>
              <a:buChar char="•"/>
            </a:pPr>
            <a:r>
              <a:rPr lang="en-US" sz="1968">
                <a:solidFill>
                  <a:srgbClr val="48155C"/>
                </a:solidFill>
                <a:latin typeface="Arial"/>
                <a:ea typeface="Arial"/>
                <a:cs typeface="Arial"/>
                <a:sym typeface="Arial"/>
              </a:rPr>
              <a:t>I have the following potential conflict(s) of interest to report</a:t>
            </a:r>
          </a:p>
          <a:p>
            <a:pPr marL="874257" lvl="2" indent="-291419" algn="ctr">
              <a:lnSpc>
                <a:spcPts val="2067"/>
              </a:lnSpc>
              <a:buFont typeface="Arial"/>
              <a:buChar char="⚬"/>
            </a:pPr>
            <a:r>
              <a:rPr lang="en-US" sz="1722">
                <a:solidFill>
                  <a:srgbClr val="48155C"/>
                </a:solidFill>
                <a:latin typeface="Arial"/>
                <a:ea typeface="Arial"/>
                <a:cs typeface="Arial"/>
                <a:sym typeface="Arial"/>
              </a:rPr>
              <a:t>Type of affiliation / financial interest:</a:t>
            </a:r>
          </a:p>
          <a:p>
            <a:pPr marL="874257" lvl="2" indent="-291419" algn="ctr">
              <a:lnSpc>
                <a:spcPts val="2067"/>
              </a:lnSpc>
              <a:buFont typeface="Arial"/>
              <a:buChar char="⚬"/>
            </a:pPr>
            <a:r>
              <a:rPr lang="en-US" sz="1722">
                <a:solidFill>
                  <a:srgbClr val="48155C"/>
                </a:solidFill>
                <a:latin typeface="Arial"/>
                <a:ea typeface="Arial"/>
                <a:cs typeface="Arial"/>
                <a:sym typeface="Arial"/>
              </a:rPr>
              <a:t>Receipt of grants/research supports:</a:t>
            </a:r>
          </a:p>
          <a:p>
            <a:pPr marL="874257" lvl="2" indent="-291419" algn="ctr">
              <a:lnSpc>
                <a:spcPts val="2067"/>
              </a:lnSpc>
              <a:buFont typeface="Arial"/>
              <a:buChar char="⚬"/>
            </a:pPr>
            <a:r>
              <a:rPr lang="en-US" sz="1722">
                <a:solidFill>
                  <a:srgbClr val="48155C"/>
                </a:solidFill>
                <a:latin typeface="Arial"/>
                <a:ea typeface="Arial"/>
                <a:cs typeface="Arial"/>
                <a:sym typeface="Arial"/>
              </a:rPr>
              <a:t>Receipt of honoraria or consultation fees:</a:t>
            </a:r>
          </a:p>
          <a:p>
            <a:pPr marL="874257" lvl="2" indent="-291419" algn="ctr">
              <a:lnSpc>
                <a:spcPts val="2067"/>
              </a:lnSpc>
              <a:buFont typeface="Arial"/>
              <a:buChar char="⚬"/>
            </a:pPr>
            <a:r>
              <a:rPr lang="en-US" sz="1722">
                <a:solidFill>
                  <a:srgbClr val="48155C"/>
                </a:solidFill>
                <a:latin typeface="Arial"/>
                <a:ea typeface="Arial"/>
                <a:cs typeface="Arial"/>
                <a:sym typeface="Arial"/>
              </a:rPr>
              <a:t>Participation in a company sponsored speaker’s bureau:</a:t>
            </a:r>
          </a:p>
          <a:p>
            <a:pPr marL="874257" lvl="2" indent="-291419" algn="ctr">
              <a:lnSpc>
                <a:spcPts val="2067"/>
              </a:lnSpc>
              <a:buFont typeface="Arial"/>
              <a:buChar char="⚬"/>
            </a:pPr>
            <a:r>
              <a:rPr lang="en-US" sz="1722">
                <a:solidFill>
                  <a:srgbClr val="48155C"/>
                </a:solidFill>
                <a:latin typeface="Arial"/>
                <a:ea typeface="Arial"/>
                <a:cs typeface="Arial"/>
                <a:sym typeface="Arial"/>
              </a:rPr>
              <a:t>Stock shareholder:</a:t>
            </a:r>
          </a:p>
          <a:p>
            <a:pPr marL="874257" lvl="2" indent="-291419" algn="ctr">
              <a:lnSpc>
                <a:spcPts val="2067"/>
              </a:lnSpc>
              <a:buFont typeface="Arial"/>
              <a:buChar char="⚬"/>
            </a:pPr>
            <a:r>
              <a:rPr lang="en-US" sz="1722">
                <a:solidFill>
                  <a:srgbClr val="48155C"/>
                </a:solidFill>
                <a:latin typeface="Arial"/>
                <a:ea typeface="Arial"/>
                <a:cs typeface="Arial"/>
                <a:sym typeface="Arial"/>
              </a:rPr>
              <a:t>Spouse/partner:</a:t>
            </a:r>
          </a:p>
          <a:p>
            <a:pPr marL="874257" lvl="2" indent="-291419" algn="ctr">
              <a:lnSpc>
                <a:spcPts val="2067"/>
              </a:lnSpc>
              <a:buFont typeface="Arial"/>
              <a:buChar char="⚬"/>
            </a:pPr>
            <a:r>
              <a:rPr lang="en-US" sz="1722">
                <a:solidFill>
                  <a:srgbClr val="48155C"/>
                </a:solidFill>
                <a:latin typeface="Arial"/>
                <a:ea typeface="Arial"/>
                <a:cs typeface="Arial"/>
                <a:sym typeface="Arial"/>
              </a:rPr>
              <a:t>Other support (please specify):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01579" y="9540267"/>
            <a:ext cx="4208256" cy="646321"/>
          </a:xfrm>
          <a:custGeom>
            <a:avLst/>
            <a:gdLst/>
            <a:ahLst/>
            <a:cxnLst/>
            <a:rect l="l" t="t" r="r" b="b"/>
            <a:pathLst>
              <a:path w="4208256" h="646321">
                <a:moveTo>
                  <a:pt x="0" y="0"/>
                </a:moveTo>
                <a:lnTo>
                  <a:pt x="4208255" y="0"/>
                </a:lnTo>
                <a:lnTo>
                  <a:pt x="4208255" y="646322"/>
                </a:lnTo>
                <a:lnTo>
                  <a:pt x="0" y="6463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4562" b="-10557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215269" y="9540267"/>
            <a:ext cx="3871153" cy="646321"/>
          </a:xfrm>
          <a:custGeom>
            <a:avLst/>
            <a:gdLst/>
            <a:ahLst/>
            <a:cxnLst/>
            <a:rect l="l" t="t" r="r" b="b"/>
            <a:pathLst>
              <a:path w="3871153" h="646321">
                <a:moveTo>
                  <a:pt x="0" y="0"/>
                </a:moveTo>
                <a:lnTo>
                  <a:pt x="3871152" y="0"/>
                </a:lnTo>
                <a:lnTo>
                  <a:pt x="3871152" y="646322"/>
                </a:lnTo>
                <a:lnTo>
                  <a:pt x="0" y="6463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379" t="-273126" r="-46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983062" y="9258300"/>
            <a:ext cx="4658979" cy="928289"/>
          </a:xfrm>
          <a:custGeom>
            <a:avLst/>
            <a:gdLst/>
            <a:ahLst/>
            <a:cxnLst/>
            <a:rect l="l" t="t" r="r" b="b"/>
            <a:pathLst>
              <a:path w="4658979" h="928289">
                <a:moveTo>
                  <a:pt x="0" y="0"/>
                </a:moveTo>
                <a:lnTo>
                  <a:pt x="4658979" y="0"/>
                </a:lnTo>
                <a:lnTo>
                  <a:pt x="4658979" y="928289"/>
                </a:lnTo>
                <a:lnTo>
                  <a:pt x="0" y="9282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6989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899684" y="2575937"/>
            <a:ext cx="14744303" cy="1540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1510" lvl="1" indent="-325755" algn="l">
              <a:lnSpc>
                <a:spcPts val="3888"/>
              </a:lnSpc>
              <a:buFont typeface="Arial"/>
              <a:buChar char="•"/>
            </a:pPr>
            <a:r>
              <a:rPr lang="en-US" sz="3600" b="1">
                <a:solidFill>
                  <a:srgbClr val="609422"/>
                </a:solidFill>
                <a:latin typeface="Arial Bold"/>
                <a:ea typeface="Arial Bold"/>
                <a:cs typeface="Arial Bold"/>
                <a:sym typeface="Arial Bold"/>
              </a:rPr>
              <a:t>Text colour 1</a:t>
            </a:r>
          </a:p>
          <a:p>
            <a:pPr marL="651510" lvl="5" indent="-108585" algn="l">
              <a:lnSpc>
                <a:spcPts val="3888"/>
              </a:lnSpc>
              <a:buFont typeface="Arial"/>
              <a:buChar char="⚬"/>
            </a:pPr>
            <a:r>
              <a:rPr lang="en-US" sz="3600">
                <a:solidFill>
                  <a:srgbClr val="48155C"/>
                </a:solidFill>
                <a:latin typeface="Arial"/>
                <a:ea typeface="Arial"/>
                <a:cs typeface="Arial"/>
                <a:sym typeface="Arial"/>
              </a:rPr>
              <a:t>Text colour 2</a:t>
            </a:r>
          </a:p>
          <a:p>
            <a:pPr marL="651510" lvl="5" indent="-108585" algn="ctr">
              <a:lnSpc>
                <a:spcPts val="3888"/>
              </a:lnSpc>
            </a:pPr>
            <a:endParaRPr lang="en-US" sz="3600">
              <a:solidFill>
                <a:srgbClr val="48155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0" y="6650"/>
            <a:ext cx="1321559" cy="10280350"/>
          </a:xfrm>
          <a:custGeom>
            <a:avLst/>
            <a:gdLst/>
            <a:ahLst/>
            <a:cxnLst/>
            <a:rect l="l" t="t" r="r" b="b"/>
            <a:pathLst>
              <a:path w="1321559" h="10280350">
                <a:moveTo>
                  <a:pt x="0" y="0"/>
                </a:moveTo>
                <a:lnTo>
                  <a:pt x="1321559" y="0"/>
                </a:lnTo>
                <a:lnTo>
                  <a:pt x="1321559" y="10280350"/>
                </a:lnTo>
                <a:lnTo>
                  <a:pt x="0" y="10280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872" t="-1868" r="-6543" b="-446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998287" y="6650"/>
            <a:ext cx="1289713" cy="10287000"/>
          </a:xfrm>
          <a:custGeom>
            <a:avLst/>
            <a:gdLst/>
            <a:ahLst/>
            <a:cxnLst/>
            <a:rect l="l" t="t" r="r" b="b"/>
            <a:pathLst>
              <a:path w="1289713" h="10287000">
                <a:moveTo>
                  <a:pt x="0" y="0"/>
                </a:moveTo>
                <a:lnTo>
                  <a:pt x="1289713" y="0"/>
                </a:lnTo>
                <a:lnTo>
                  <a:pt x="128971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1927" t="-1187" r="-10734" b="-3581"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82558" y="436466"/>
            <a:ext cx="3856086" cy="592234"/>
          </a:xfrm>
          <a:custGeom>
            <a:avLst/>
            <a:gdLst/>
            <a:ahLst/>
            <a:cxnLst/>
            <a:rect l="l" t="t" r="r" b="b"/>
            <a:pathLst>
              <a:path w="3856086" h="592234">
                <a:moveTo>
                  <a:pt x="0" y="0"/>
                </a:moveTo>
                <a:lnTo>
                  <a:pt x="3856086" y="0"/>
                </a:lnTo>
                <a:lnTo>
                  <a:pt x="3856086" y="592234"/>
                </a:lnTo>
                <a:lnTo>
                  <a:pt x="0" y="5922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4562" b="-10557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958248" y="436466"/>
            <a:ext cx="3547194" cy="592234"/>
          </a:xfrm>
          <a:custGeom>
            <a:avLst/>
            <a:gdLst/>
            <a:ahLst/>
            <a:cxnLst/>
            <a:rect l="l" t="t" r="r" b="b"/>
            <a:pathLst>
              <a:path w="3547194" h="592234">
                <a:moveTo>
                  <a:pt x="0" y="0"/>
                </a:moveTo>
                <a:lnTo>
                  <a:pt x="3547194" y="0"/>
                </a:lnTo>
                <a:lnTo>
                  <a:pt x="3547194" y="592234"/>
                </a:lnTo>
                <a:lnTo>
                  <a:pt x="0" y="5922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379" t="-273126" r="-46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163901" y="178095"/>
            <a:ext cx="4269090" cy="850605"/>
          </a:xfrm>
          <a:custGeom>
            <a:avLst/>
            <a:gdLst/>
            <a:ahLst/>
            <a:cxnLst/>
            <a:rect l="l" t="t" r="r" b="b"/>
            <a:pathLst>
              <a:path w="4269090" h="850605">
                <a:moveTo>
                  <a:pt x="0" y="0"/>
                </a:moveTo>
                <a:lnTo>
                  <a:pt x="4269090" y="0"/>
                </a:lnTo>
                <a:lnTo>
                  <a:pt x="4269090" y="850605"/>
                </a:lnTo>
                <a:lnTo>
                  <a:pt x="0" y="8506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6989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79144" y="2746058"/>
            <a:ext cx="16643987" cy="6483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1510" lvl="1" indent="-325755" algn="l">
              <a:lnSpc>
                <a:spcPts val="3888"/>
              </a:lnSpc>
              <a:buFont typeface="Arial"/>
              <a:buChar char="•"/>
            </a:pPr>
            <a:r>
              <a:rPr lang="en-US" sz="3600" b="1">
                <a:solidFill>
                  <a:srgbClr val="609422"/>
                </a:solidFill>
                <a:latin typeface="Arial Bold"/>
                <a:ea typeface="Arial Bold"/>
                <a:cs typeface="Arial Bold"/>
                <a:sym typeface="Arial Bold"/>
              </a:rPr>
              <a:t>Text colour 1</a:t>
            </a:r>
          </a:p>
          <a:p>
            <a:pPr marL="651510" lvl="5" indent="-108585" algn="l">
              <a:lnSpc>
                <a:spcPts val="3888"/>
              </a:lnSpc>
              <a:buFont typeface="Arial"/>
              <a:buChar char="⚬"/>
            </a:pPr>
            <a:r>
              <a:rPr lang="en-US" sz="3600">
                <a:solidFill>
                  <a:srgbClr val="48155C"/>
                </a:solidFill>
                <a:latin typeface="Arial"/>
                <a:ea typeface="Arial"/>
                <a:cs typeface="Arial"/>
                <a:sym typeface="Arial"/>
              </a:rPr>
              <a:t>Text colour 2</a:t>
            </a:r>
          </a:p>
          <a:p>
            <a:pPr marL="651510" lvl="5" indent="-108585" algn="ctr">
              <a:lnSpc>
                <a:spcPts val="3888"/>
              </a:lnSpc>
            </a:pPr>
            <a:endParaRPr lang="en-US" sz="3600">
              <a:solidFill>
                <a:srgbClr val="48155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-346037" y="5493699"/>
            <a:ext cx="2749474" cy="5259355"/>
            <a:chOff x="0" y="0"/>
            <a:chExt cx="3665965" cy="7012473"/>
          </a:xfrm>
        </p:grpSpPr>
        <p:sp>
          <p:nvSpPr>
            <p:cNvPr id="7" name="Freeform 7"/>
            <p:cNvSpPr/>
            <p:nvPr/>
          </p:nvSpPr>
          <p:spPr>
            <a:xfrm>
              <a:off x="344806" y="661450"/>
              <a:ext cx="2832962" cy="5717245"/>
            </a:xfrm>
            <a:custGeom>
              <a:avLst/>
              <a:gdLst/>
              <a:ahLst/>
              <a:cxnLst/>
              <a:rect l="l" t="t" r="r" b="b"/>
              <a:pathLst>
                <a:path w="2832962" h="5717245">
                  <a:moveTo>
                    <a:pt x="0" y="0"/>
                  </a:moveTo>
                  <a:lnTo>
                    <a:pt x="2832961" y="0"/>
                  </a:lnTo>
                  <a:lnTo>
                    <a:pt x="2832961" y="5717245"/>
                  </a:lnTo>
                  <a:lnTo>
                    <a:pt x="0" y="57172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3330" t="-26399" r="-2332352" b="-562599"/>
              </a:stretch>
            </a:blipFill>
          </p:spPr>
        </p:sp>
        <p:sp>
          <p:nvSpPr>
            <p:cNvPr id="8" name="AutoShape 8"/>
            <p:cNvSpPr/>
            <p:nvPr/>
          </p:nvSpPr>
          <p:spPr>
            <a:xfrm>
              <a:off x="102194" y="51194"/>
              <a:ext cx="3461576" cy="6910085"/>
            </a:xfrm>
            <a:prstGeom prst="line">
              <a:avLst/>
            </a:prstGeom>
            <a:ln w="2286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15276963" y="-33439"/>
            <a:ext cx="3079508" cy="6192253"/>
            <a:chOff x="0" y="0"/>
            <a:chExt cx="4106010" cy="8256337"/>
          </a:xfrm>
        </p:grpSpPr>
        <p:sp>
          <p:nvSpPr>
            <p:cNvPr id="10" name="Freeform 10"/>
            <p:cNvSpPr/>
            <p:nvPr/>
          </p:nvSpPr>
          <p:spPr>
            <a:xfrm>
              <a:off x="91295" y="44585"/>
              <a:ext cx="3923421" cy="8211751"/>
            </a:xfrm>
            <a:custGeom>
              <a:avLst/>
              <a:gdLst/>
              <a:ahLst/>
              <a:cxnLst/>
              <a:rect l="l" t="t" r="r" b="b"/>
              <a:pathLst>
                <a:path w="3923421" h="8211751">
                  <a:moveTo>
                    <a:pt x="0" y="0"/>
                  </a:moveTo>
                  <a:lnTo>
                    <a:pt x="3923421" y="0"/>
                  </a:lnTo>
                  <a:lnTo>
                    <a:pt x="3923421" y="8211752"/>
                  </a:lnTo>
                  <a:lnTo>
                    <a:pt x="0" y="8211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06720" t="-99634" r="-1953762" b="-355464"/>
              </a:stretch>
            </a:blipFill>
          </p:spPr>
        </p:sp>
        <p:sp>
          <p:nvSpPr>
            <p:cNvPr id="11" name="AutoShape 11"/>
            <p:cNvSpPr/>
            <p:nvPr/>
          </p:nvSpPr>
          <p:spPr>
            <a:xfrm>
              <a:off x="91295" y="44585"/>
              <a:ext cx="3923421" cy="8033729"/>
            </a:xfrm>
            <a:prstGeom prst="line">
              <a:avLst/>
            </a:prstGeom>
            <a:ln w="2032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12" name="TextBox 12"/>
          <p:cNvSpPr txBox="1"/>
          <p:nvPr/>
        </p:nvSpPr>
        <p:spPr>
          <a:xfrm>
            <a:off x="14568133" y="9665474"/>
            <a:ext cx="3710279" cy="512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7"/>
              </a:lnSpc>
            </a:pPr>
            <a:r>
              <a:rPr lang="en-US" sz="2991" b="1">
                <a:solidFill>
                  <a:srgbClr val="48155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#WONCA25YDM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82558" y="436466"/>
            <a:ext cx="3856086" cy="592234"/>
          </a:xfrm>
          <a:custGeom>
            <a:avLst/>
            <a:gdLst/>
            <a:ahLst/>
            <a:cxnLst/>
            <a:rect l="l" t="t" r="r" b="b"/>
            <a:pathLst>
              <a:path w="3856086" h="592234">
                <a:moveTo>
                  <a:pt x="0" y="0"/>
                </a:moveTo>
                <a:lnTo>
                  <a:pt x="3856086" y="0"/>
                </a:lnTo>
                <a:lnTo>
                  <a:pt x="3856086" y="592234"/>
                </a:lnTo>
                <a:lnTo>
                  <a:pt x="0" y="5922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4562" b="-10557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958248" y="436466"/>
            <a:ext cx="3547194" cy="592234"/>
          </a:xfrm>
          <a:custGeom>
            <a:avLst/>
            <a:gdLst/>
            <a:ahLst/>
            <a:cxnLst/>
            <a:rect l="l" t="t" r="r" b="b"/>
            <a:pathLst>
              <a:path w="3547194" h="592234">
                <a:moveTo>
                  <a:pt x="0" y="0"/>
                </a:moveTo>
                <a:lnTo>
                  <a:pt x="3547194" y="0"/>
                </a:lnTo>
                <a:lnTo>
                  <a:pt x="3547194" y="592234"/>
                </a:lnTo>
                <a:lnTo>
                  <a:pt x="0" y="5922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379" t="-273126" r="-46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163901" y="178095"/>
            <a:ext cx="4269090" cy="850605"/>
          </a:xfrm>
          <a:custGeom>
            <a:avLst/>
            <a:gdLst/>
            <a:ahLst/>
            <a:cxnLst/>
            <a:rect l="l" t="t" r="r" b="b"/>
            <a:pathLst>
              <a:path w="4269090" h="850605">
                <a:moveTo>
                  <a:pt x="0" y="0"/>
                </a:moveTo>
                <a:lnTo>
                  <a:pt x="4269090" y="0"/>
                </a:lnTo>
                <a:lnTo>
                  <a:pt x="4269090" y="850605"/>
                </a:lnTo>
                <a:lnTo>
                  <a:pt x="0" y="8506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6989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79144" y="2746058"/>
            <a:ext cx="16643987" cy="6483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1510" lvl="1" indent="-325755" algn="l">
              <a:lnSpc>
                <a:spcPts val="3888"/>
              </a:lnSpc>
              <a:buFont typeface="Arial"/>
              <a:buChar char="•"/>
            </a:pPr>
            <a:r>
              <a:rPr lang="en-US" sz="3600" b="1">
                <a:solidFill>
                  <a:srgbClr val="609422"/>
                </a:solidFill>
                <a:latin typeface="Arial Bold"/>
                <a:ea typeface="Arial Bold"/>
                <a:cs typeface="Arial Bold"/>
                <a:sym typeface="Arial Bold"/>
              </a:rPr>
              <a:t>Text colour 1</a:t>
            </a:r>
          </a:p>
          <a:p>
            <a:pPr marL="651510" lvl="5" indent="-108585" algn="l">
              <a:lnSpc>
                <a:spcPts val="3888"/>
              </a:lnSpc>
              <a:buFont typeface="Arial"/>
              <a:buChar char="⚬"/>
            </a:pPr>
            <a:r>
              <a:rPr lang="en-US" sz="3600">
                <a:solidFill>
                  <a:srgbClr val="48155C"/>
                </a:solidFill>
                <a:latin typeface="Arial"/>
                <a:ea typeface="Arial"/>
                <a:cs typeface="Arial"/>
                <a:sym typeface="Arial"/>
              </a:rPr>
              <a:t>Text colour 2</a:t>
            </a:r>
          </a:p>
          <a:p>
            <a:pPr marL="651510" lvl="5" indent="-108585" algn="ctr">
              <a:lnSpc>
                <a:spcPts val="3888"/>
              </a:lnSpc>
            </a:pPr>
            <a:endParaRPr lang="en-US" sz="3600">
              <a:solidFill>
                <a:srgbClr val="48155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-17024" y="6053444"/>
            <a:ext cx="2155469" cy="4242104"/>
            <a:chOff x="0" y="0"/>
            <a:chExt cx="2873959" cy="5656139"/>
          </a:xfrm>
        </p:grpSpPr>
        <p:sp>
          <p:nvSpPr>
            <p:cNvPr id="7" name="Freeform 7"/>
            <p:cNvSpPr/>
            <p:nvPr/>
          </p:nvSpPr>
          <p:spPr>
            <a:xfrm rot="-10800000">
              <a:off x="22699" y="11398"/>
              <a:ext cx="2828561" cy="5633344"/>
            </a:xfrm>
            <a:custGeom>
              <a:avLst/>
              <a:gdLst/>
              <a:ahLst/>
              <a:cxnLst/>
              <a:rect l="l" t="t" r="r" b="b"/>
              <a:pathLst>
                <a:path w="2828561" h="5633344">
                  <a:moveTo>
                    <a:pt x="0" y="0"/>
                  </a:moveTo>
                  <a:lnTo>
                    <a:pt x="2828561" y="0"/>
                  </a:lnTo>
                  <a:lnTo>
                    <a:pt x="2828561" y="5633344"/>
                  </a:lnTo>
                  <a:lnTo>
                    <a:pt x="0" y="5633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0295" t="-150593" r="-2339409" b="-448667"/>
              </a:stretch>
            </a:blipFill>
          </p:spPr>
        </p:sp>
        <p:sp>
          <p:nvSpPr>
            <p:cNvPr id="8" name="AutoShape 8"/>
            <p:cNvSpPr/>
            <p:nvPr/>
          </p:nvSpPr>
          <p:spPr>
            <a:xfrm>
              <a:off x="22699" y="11398"/>
              <a:ext cx="2828561" cy="5633344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15745887" y="-18831"/>
            <a:ext cx="2580617" cy="4985600"/>
            <a:chOff x="0" y="0"/>
            <a:chExt cx="3440823" cy="6647466"/>
          </a:xfrm>
        </p:grpSpPr>
        <p:sp>
          <p:nvSpPr>
            <p:cNvPr id="10" name="Freeform 10"/>
            <p:cNvSpPr/>
            <p:nvPr/>
          </p:nvSpPr>
          <p:spPr>
            <a:xfrm rot="-10800000">
              <a:off x="0" y="25107"/>
              <a:ext cx="3371488" cy="6597251"/>
            </a:xfrm>
            <a:custGeom>
              <a:avLst/>
              <a:gdLst/>
              <a:ahLst/>
              <a:cxnLst/>
              <a:rect l="l" t="t" r="r" b="b"/>
              <a:pathLst>
                <a:path w="3371488" h="6597251">
                  <a:moveTo>
                    <a:pt x="0" y="0"/>
                  </a:moveTo>
                  <a:lnTo>
                    <a:pt x="3371488" y="0"/>
                  </a:lnTo>
                  <a:lnTo>
                    <a:pt x="3371488" y="6597252"/>
                  </a:lnTo>
                  <a:lnTo>
                    <a:pt x="0" y="65972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43384" t="-19724" r="-2270783" b="-571219"/>
              </a:stretch>
            </a:blipFill>
          </p:spPr>
        </p:sp>
        <p:sp>
          <p:nvSpPr>
            <p:cNvPr id="11" name="AutoShape 11"/>
            <p:cNvSpPr/>
            <p:nvPr/>
          </p:nvSpPr>
          <p:spPr>
            <a:xfrm>
              <a:off x="163120" y="25107"/>
              <a:ext cx="3226363" cy="6597251"/>
            </a:xfrm>
            <a:prstGeom prst="line">
              <a:avLst/>
            </a:prstGeom>
            <a:ln w="1143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12" name="TextBox 12"/>
          <p:cNvSpPr txBox="1"/>
          <p:nvPr/>
        </p:nvSpPr>
        <p:spPr>
          <a:xfrm>
            <a:off x="14568133" y="9665474"/>
            <a:ext cx="3710279" cy="512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7"/>
              </a:lnSpc>
            </a:pPr>
            <a:r>
              <a:rPr lang="en-US" sz="2991" b="1">
                <a:solidFill>
                  <a:srgbClr val="48155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#WONCA25YDM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82558" y="436466"/>
            <a:ext cx="3856086" cy="592234"/>
          </a:xfrm>
          <a:custGeom>
            <a:avLst/>
            <a:gdLst/>
            <a:ahLst/>
            <a:cxnLst/>
            <a:rect l="l" t="t" r="r" b="b"/>
            <a:pathLst>
              <a:path w="3856086" h="592234">
                <a:moveTo>
                  <a:pt x="0" y="0"/>
                </a:moveTo>
                <a:lnTo>
                  <a:pt x="3856086" y="0"/>
                </a:lnTo>
                <a:lnTo>
                  <a:pt x="3856086" y="592234"/>
                </a:lnTo>
                <a:lnTo>
                  <a:pt x="0" y="5922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4562" b="-10557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958248" y="436466"/>
            <a:ext cx="3547194" cy="592234"/>
          </a:xfrm>
          <a:custGeom>
            <a:avLst/>
            <a:gdLst/>
            <a:ahLst/>
            <a:cxnLst/>
            <a:rect l="l" t="t" r="r" b="b"/>
            <a:pathLst>
              <a:path w="3547194" h="592234">
                <a:moveTo>
                  <a:pt x="0" y="0"/>
                </a:moveTo>
                <a:lnTo>
                  <a:pt x="3547194" y="0"/>
                </a:lnTo>
                <a:lnTo>
                  <a:pt x="3547194" y="592234"/>
                </a:lnTo>
                <a:lnTo>
                  <a:pt x="0" y="5922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379" t="-273126" r="-46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163901" y="178095"/>
            <a:ext cx="4269090" cy="850605"/>
          </a:xfrm>
          <a:custGeom>
            <a:avLst/>
            <a:gdLst/>
            <a:ahLst/>
            <a:cxnLst/>
            <a:rect l="l" t="t" r="r" b="b"/>
            <a:pathLst>
              <a:path w="4269090" h="850605">
                <a:moveTo>
                  <a:pt x="0" y="0"/>
                </a:moveTo>
                <a:lnTo>
                  <a:pt x="4269090" y="0"/>
                </a:lnTo>
                <a:lnTo>
                  <a:pt x="4269090" y="850605"/>
                </a:lnTo>
                <a:lnTo>
                  <a:pt x="0" y="8506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6989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79144" y="2746058"/>
            <a:ext cx="16643987" cy="6483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1510" lvl="1" indent="-325755" algn="l">
              <a:lnSpc>
                <a:spcPts val="3888"/>
              </a:lnSpc>
              <a:buFont typeface="Arial"/>
              <a:buChar char="•"/>
            </a:pPr>
            <a:r>
              <a:rPr lang="en-US" sz="3600" b="1">
                <a:solidFill>
                  <a:srgbClr val="609422"/>
                </a:solidFill>
                <a:latin typeface="Arial Bold"/>
                <a:ea typeface="Arial Bold"/>
                <a:cs typeface="Arial Bold"/>
                <a:sym typeface="Arial Bold"/>
              </a:rPr>
              <a:t>Text colour 1</a:t>
            </a:r>
          </a:p>
          <a:p>
            <a:pPr marL="651510" lvl="5" indent="-108585" algn="l">
              <a:lnSpc>
                <a:spcPts val="3888"/>
              </a:lnSpc>
              <a:buFont typeface="Arial"/>
              <a:buChar char="⚬"/>
            </a:pPr>
            <a:r>
              <a:rPr lang="en-US" sz="3600">
                <a:solidFill>
                  <a:srgbClr val="48155C"/>
                </a:solidFill>
                <a:latin typeface="Arial"/>
                <a:ea typeface="Arial"/>
                <a:cs typeface="Arial"/>
                <a:sym typeface="Arial"/>
              </a:rPr>
              <a:t>Text colour 2</a:t>
            </a:r>
          </a:p>
          <a:p>
            <a:pPr marL="651510" lvl="5" indent="-108585" algn="ctr">
              <a:lnSpc>
                <a:spcPts val="3888"/>
              </a:lnSpc>
            </a:pPr>
            <a:endParaRPr lang="en-US" sz="3600">
              <a:solidFill>
                <a:srgbClr val="48155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6137146" y="-19067"/>
            <a:ext cx="2189242" cy="4291166"/>
            <a:chOff x="0" y="0"/>
            <a:chExt cx="2918989" cy="5721555"/>
          </a:xfrm>
        </p:grpSpPr>
        <p:sp>
          <p:nvSpPr>
            <p:cNvPr id="7" name="Freeform 7"/>
            <p:cNvSpPr/>
            <p:nvPr/>
          </p:nvSpPr>
          <p:spPr>
            <a:xfrm>
              <a:off x="51184" y="25423"/>
              <a:ext cx="2816621" cy="5670709"/>
            </a:xfrm>
            <a:custGeom>
              <a:avLst/>
              <a:gdLst/>
              <a:ahLst/>
              <a:cxnLst/>
              <a:rect l="l" t="t" r="r" b="b"/>
              <a:pathLst>
                <a:path w="2816621" h="5670709">
                  <a:moveTo>
                    <a:pt x="0" y="0"/>
                  </a:moveTo>
                  <a:lnTo>
                    <a:pt x="2816621" y="0"/>
                  </a:lnTo>
                  <a:lnTo>
                    <a:pt x="2816621" y="5670709"/>
                  </a:lnTo>
                  <a:lnTo>
                    <a:pt x="0" y="5670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88673" t="-186806" r="-2720779" b="-517030"/>
              </a:stretch>
            </a:blipFill>
          </p:spPr>
        </p:sp>
        <p:sp>
          <p:nvSpPr>
            <p:cNvPr id="8" name="AutoShape 8"/>
            <p:cNvSpPr/>
            <p:nvPr/>
          </p:nvSpPr>
          <p:spPr>
            <a:xfrm>
              <a:off x="-122627" y="-88399"/>
              <a:ext cx="2990432" cy="5784531"/>
            </a:xfrm>
            <a:prstGeom prst="line">
              <a:avLst/>
            </a:prstGeom>
            <a:ln w="1143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-51406" y="5123163"/>
            <a:ext cx="2114921" cy="5188809"/>
            <a:chOff x="0" y="0"/>
            <a:chExt cx="2819894" cy="6918412"/>
          </a:xfrm>
        </p:grpSpPr>
        <p:sp>
          <p:nvSpPr>
            <p:cNvPr id="10" name="Freeform 10"/>
            <p:cNvSpPr/>
            <p:nvPr/>
          </p:nvSpPr>
          <p:spPr>
            <a:xfrm>
              <a:off x="68541" y="1525428"/>
              <a:ext cx="2748682" cy="5359688"/>
            </a:xfrm>
            <a:custGeom>
              <a:avLst/>
              <a:gdLst/>
              <a:ahLst/>
              <a:cxnLst/>
              <a:rect l="l" t="t" r="r" b="b"/>
              <a:pathLst>
                <a:path w="2748682" h="5359688">
                  <a:moveTo>
                    <a:pt x="0" y="0"/>
                  </a:moveTo>
                  <a:lnTo>
                    <a:pt x="2748682" y="0"/>
                  </a:lnTo>
                  <a:lnTo>
                    <a:pt x="2748682" y="5359688"/>
                  </a:lnTo>
                  <a:lnTo>
                    <a:pt x="0" y="53596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8416" t="-28461" r="-2406547" b="-606502"/>
              </a:stretch>
            </a:blipFill>
          </p:spPr>
        </p:sp>
        <p:sp>
          <p:nvSpPr>
            <p:cNvPr id="11" name="AutoShape 11"/>
            <p:cNvSpPr/>
            <p:nvPr/>
          </p:nvSpPr>
          <p:spPr>
            <a:xfrm>
              <a:off x="68541" y="1425448"/>
              <a:ext cx="2649633" cy="5459669"/>
            </a:xfrm>
            <a:prstGeom prst="line">
              <a:avLst/>
            </a:prstGeom>
            <a:ln w="1524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12" name="TextBox 12"/>
          <p:cNvSpPr txBox="1"/>
          <p:nvPr/>
        </p:nvSpPr>
        <p:spPr>
          <a:xfrm>
            <a:off x="14568133" y="9665474"/>
            <a:ext cx="3710279" cy="512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7"/>
              </a:lnSpc>
            </a:pPr>
            <a:r>
              <a:rPr lang="en-US" sz="2991" b="1">
                <a:solidFill>
                  <a:srgbClr val="48155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#WONCA25YDM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82558" y="436466"/>
            <a:ext cx="3856086" cy="592234"/>
          </a:xfrm>
          <a:custGeom>
            <a:avLst/>
            <a:gdLst/>
            <a:ahLst/>
            <a:cxnLst/>
            <a:rect l="l" t="t" r="r" b="b"/>
            <a:pathLst>
              <a:path w="3856086" h="592234">
                <a:moveTo>
                  <a:pt x="0" y="0"/>
                </a:moveTo>
                <a:lnTo>
                  <a:pt x="3856086" y="0"/>
                </a:lnTo>
                <a:lnTo>
                  <a:pt x="3856086" y="592234"/>
                </a:lnTo>
                <a:lnTo>
                  <a:pt x="0" y="5922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4562" b="-10557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958248" y="436466"/>
            <a:ext cx="3547194" cy="592234"/>
          </a:xfrm>
          <a:custGeom>
            <a:avLst/>
            <a:gdLst/>
            <a:ahLst/>
            <a:cxnLst/>
            <a:rect l="l" t="t" r="r" b="b"/>
            <a:pathLst>
              <a:path w="3547194" h="592234">
                <a:moveTo>
                  <a:pt x="0" y="0"/>
                </a:moveTo>
                <a:lnTo>
                  <a:pt x="3547194" y="0"/>
                </a:lnTo>
                <a:lnTo>
                  <a:pt x="3547194" y="592234"/>
                </a:lnTo>
                <a:lnTo>
                  <a:pt x="0" y="5922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379" t="-273126" r="-46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163901" y="178095"/>
            <a:ext cx="4269090" cy="850605"/>
          </a:xfrm>
          <a:custGeom>
            <a:avLst/>
            <a:gdLst/>
            <a:ahLst/>
            <a:cxnLst/>
            <a:rect l="l" t="t" r="r" b="b"/>
            <a:pathLst>
              <a:path w="4269090" h="850605">
                <a:moveTo>
                  <a:pt x="0" y="0"/>
                </a:moveTo>
                <a:lnTo>
                  <a:pt x="4269090" y="0"/>
                </a:lnTo>
                <a:lnTo>
                  <a:pt x="4269090" y="850605"/>
                </a:lnTo>
                <a:lnTo>
                  <a:pt x="0" y="8506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6989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822007" y="2775108"/>
            <a:ext cx="16643987" cy="6483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1510" lvl="1" indent="-325755" algn="l">
              <a:lnSpc>
                <a:spcPts val="3888"/>
              </a:lnSpc>
              <a:buFont typeface="Arial"/>
              <a:buChar char="•"/>
            </a:pPr>
            <a:r>
              <a:rPr lang="en-US" sz="3600" b="1">
                <a:solidFill>
                  <a:srgbClr val="609422"/>
                </a:solidFill>
                <a:latin typeface="Arial Bold"/>
                <a:ea typeface="Arial Bold"/>
                <a:cs typeface="Arial Bold"/>
                <a:sym typeface="Arial Bold"/>
              </a:rPr>
              <a:t>Text colour 1</a:t>
            </a:r>
          </a:p>
          <a:p>
            <a:pPr marL="651510" lvl="5" indent="-108585" algn="l">
              <a:lnSpc>
                <a:spcPts val="3888"/>
              </a:lnSpc>
              <a:buFont typeface="Arial"/>
              <a:buChar char="⚬"/>
            </a:pPr>
            <a:r>
              <a:rPr lang="en-US" sz="3600">
                <a:solidFill>
                  <a:srgbClr val="48155C"/>
                </a:solidFill>
                <a:latin typeface="Arial"/>
                <a:ea typeface="Arial"/>
                <a:cs typeface="Arial"/>
                <a:sym typeface="Arial"/>
              </a:rPr>
              <a:t>Text colour 2</a:t>
            </a:r>
          </a:p>
          <a:p>
            <a:pPr marL="651510" lvl="5" indent="-108585" algn="ctr">
              <a:lnSpc>
                <a:spcPts val="3888"/>
              </a:lnSpc>
            </a:pPr>
            <a:endParaRPr lang="en-US" sz="3600">
              <a:solidFill>
                <a:srgbClr val="48155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0" y="8793586"/>
            <a:ext cx="1360874" cy="1493414"/>
          </a:xfrm>
          <a:custGeom>
            <a:avLst/>
            <a:gdLst/>
            <a:ahLst/>
            <a:cxnLst/>
            <a:rect l="l" t="t" r="r" b="b"/>
            <a:pathLst>
              <a:path w="1360874" h="1493414">
                <a:moveTo>
                  <a:pt x="0" y="0"/>
                </a:moveTo>
                <a:lnTo>
                  <a:pt x="1360874" y="0"/>
                </a:lnTo>
                <a:lnTo>
                  <a:pt x="1360874" y="1493414"/>
                </a:lnTo>
                <a:lnTo>
                  <a:pt x="0" y="14934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618078" y="0"/>
            <a:ext cx="2669922" cy="6356958"/>
          </a:xfrm>
          <a:custGeom>
            <a:avLst/>
            <a:gdLst/>
            <a:ahLst/>
            <a:cxnLst/>
            <a:rect l="l" t="t" r="r" b="b"/>
            <a:pathLst>
              <a:path w="2669922" h="6356958">
                <a:moveTo>
                  <a:pt x="0" y="0"/>
                </a:moveTo>
                <a:lnTo>
                  <a:pt x="2669922" y="0"/>
                </a:lnTo>
                <a:lnTo>
                  <a:pt x="2669922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4568133" y="9665474"/>
            <a:ext cx="3710279" cy="512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7"/>
              </a:lnSpc>
            </a:pPr>
            <a:r>
              <a:rPr lang="en-US" sz="2991" b="1">
                <a:solidFill>
                  <a:srgbClr val="48155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#WONCA25YDM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</Words>
  <Application>Microsoft Macintosh PowerPoint</Application>
  <PresentationFormat>Custom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Open Sans Bold</vt:lpstr>
      <vt:lpstr>Arial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WONCA_Lisabon_PPTx_TEMPLATE WITH COI.pptx</dc:title>
  <cp:lastModifiedBy>Nick Mamo</cp:lastModifiedBy>
  <cp:revision>1</cp:revision>
  <dcterms:created xsi:type="dcterms:W3CDTF">2006-08-16T00:00:00Z</dcterms:created>
  <dcterms:modified xsi:type="dcterms:W3CDTF">2025-08-22T10:13:22Z</dcterms:modified>
  <dc:identifier>DAGvM6AUpTs</dc:identifier>
</cp:coreProperties>
</file>